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715B14-FE4F-C88F-0C39-21F66DC1B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434BAC-F6B9-F616-F7BE-90732E72C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9F1A65-4A65-D3BA-5D8F-79BE3FADC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309FF7-B203-E75F-AC9F-04F73B40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0F1128-CBE1-5FE4-5C6E-CB5988139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7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B2CB58-9C22-A836-0A34-E986042A6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A7B22D-B832-4A85-6B44-E4C2141A3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CCD30B-4DFE-6426-CFB9-93EB710E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70B3D4-9698-E821-4836-66359139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642D7A-DCAF-3384-918F-D5333F687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340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7E3118-A824-4B85-458A-BE2A2BDAB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E086A9-B97F-B740-5E13-E1B992B6E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5E7FEA-B9B5-876B-7030-8A5FEBEC2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9BA053-9144-3FF7-9DEF-650EC2704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48142E-F146-67FF-00BF-F5930009E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423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C2A9C1-F8B6-7B14-7759-2B09169A2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E827A0-C355-1082-DA9C-C41D95843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27F2C5F-6914-5681-104B-CBD913E1E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5965FA-BB88-BD68-713E-3F03759F4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EDE0E8E-E077-8AAE-51FB-F675F79F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C5C6839-1132-9EEB-966C-8D952623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905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3B5137-A785-08E2-EFC0-282D6544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406843-4BF0-16E9-7ACE-1FA16BC48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68B6D9-CB68-E510-D8E2-81ED9E13A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B014D7A-6316-D9B6-A055-7202662CA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0AF414A-A9F0-9C2A-2605-BF4F8A333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88ABA04-E25C-8CFD-040D-C7A7C57D7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66B14C5-50DA-FE31-177F-32905A512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283CFDA-510B-5B3B-0F15-1FD2899F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75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5F3D2B-D3F9-92FF-0198-58E9C3EC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EC56DD6-50B2-4285-32C4-7378877B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16700CC-8D44-817B-0D7F-468B2E031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BD7F6E-8865-7E5F-2D75-2B8134EC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2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B74D379-06D6-0D9F-4C56-7BFE508A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7576A56-B144-5454-309A-3D03F0AF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AF6337-D98B-DB12-34B9-03D57218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2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672A9E-D1FE-831A-8794-E18429A8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04E657-B94B-4E36-C1C7-9F8950F58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94D234-39A6-D92F-BDE8-FCA11D996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7C6A17-0411-A98A-673C-2D7DE1B1B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4F6DD2-F304-C9C4-8B75-ADAE78C4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905D18-BD6A-E98B-FD4D-620E3A6BD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947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E2E7FC-E6EB-6CB3-624F-33638E8A4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654249C-481E-3AF3-0066-EC1DFC4F9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6E3264A-40D0-41DE-2EB5-786E02B20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8F26FFC-D20B-96A2-7A5C-30399CE9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A9ADFE6-AF5D-5405-3D5A-D5725CD2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6C6796-B9B6-5C4A-A8FF-36DFC5C1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770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BFF902-18CE-0D38-D0C2-0F049B5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76FFA5-66C7-071E-2EDB-8FE6A74FF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6A697D-60BC-4DFC-AD3C-F8B90C6E2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479423-4379-595B-7257-5F18750CC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116B9B-F68A-33FD-4C18-67B8F334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854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FB6F213-239B-08A8-B536-3A79B51B3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948D19E-5C7D-1125-0073-54F04F690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D6B1B8-7623-EE65-5150-4812316C3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8FD193-4CBD-6441-8E51-37F20C11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975583-41A4-16C4-2156-66FA795E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836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A76945F-5981-5D5F-7405-2CC4F30A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BEC2BB-39BE-44B0-ED97-7E45C8AAB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64A5F4-6CA7-6E6A-66CF-DD10E61A0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53EA1-652F-F94A-80AB-4176CD9DEF8A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BC2EF9-933D-E998-CFA1-164803A0D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7FA47C-4DCB-E3D8-4EA5-E77E9B233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0FD87-A8AB-5446-AD2E-9CE364D02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423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B28712-0D0E-2ADA-68D3-3601ECC54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en-IN" sz="4000" b="1" i="1" u="sng" dirty="0"/>
              <a:t>Chapter : 04 </a:t>
            </a:r>
            <a:endParaRPr lang="en-US" sz="4000" b="1" i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639AF20-22B0-E6E4-6502-4E568045D7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6000" b="1" dirty="0">
                <a:solidFill>
                  <a:srgbClr val="002060"/>
                </a:solidFill>
              </a:rPr>
              <a:t>THE EMERGENCE OF NEW </a:t>
            </a:r>
          </a:p>
          <a:p>
            <a:r>
              <a:rPr lang="en-IN" sz="6000" b="1" dirty="0">
                <a:solidFill>
                  <a:srgbClr val="002060"/>
                </a:solidFill>
              </a:rPr>
              <a:t>WORLD ORDER : UNO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95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5C08574-CAD5-4139-A5F6-16D0C50A3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026" y="0"/>
            <a:ext cx="10715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9150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7513AF0-AC8E-182F-F1CF-3D4BD6148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64439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593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92A435D-29E3-70BE-FD27-F053BB7CF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214290"/>
            <a:ext cx="11215766" cy="650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620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5C0F159-DDAD-3A69-5B5A-8A2045161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501517" cy="6772428"/>
          </a:xfrm>
        </p:spPr>
      </p:pic>
    </p:spTree>
    <p:extLst>
      <p:ext uri="{BB962C8B-B14F-4D97-AF65-F5344CB8AC3E}">
        <p14:creationId xmlns:p14="http://schemas.microsoft.com/office/powerpoint/2010/main" xmlns="" val="73501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5328DF3-AE08-F3EA-08AF-28E1F5B30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464" y="0"/>
            <a:ext cx="10930014" cy="6858000"/>
          </a:xfrm>
        </p:spPr>
      </p:pic>
    </p:spTree>
    <p:extLst>
      <p:ext uri="{BB962C8B-B14F-4D97-AF65-F5344CB8AC3E}">
        <p14:creationId xmlns:p14="http://schemas.microsoft.com/office/powerpoint/2010/main" xmlns="" val="54312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51D70EB-8290-E5E4-849F-4CF6F0F62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144328" cy="6760203"/>
          </a:xfrm>
        </p:spPr>
      </p:pic>
    </p:spTree>
    <p:extLst>
      <p:ext uri="{BB962C8B-B14F-4D97-AF65-F5344CB8AC3E}">
        <p14:creationId xmlns:p14="http://schemas.microsoft.com/office/powerpoint/2010/main" xmlns="" val="1440768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C30517F-FF2C-EDB2-E723-2FFFF3CB8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416213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5D9CCFC-6C0B-38BA-DD8D-8CF877796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787270" cy="6858000"/>
          </a:xfrm>
        </p:spPr>
      </p:pic>
    </p:spTree>
    <p:extLst>
      <p:ext uri="{BB962C8B-B14F-4D97-AF65-F5344CB8AC3E}">
        <p14:creationId xmlns:p14="http://schemas.microsoft.com/office/powerpoint/2010/main" xmlns="" val="187112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AAD1C8C-17C0-64F4-1BEA-B19831927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144327" cy="6858000"/>
          </a:xfrm>
        </p:spPr>
      </p:pic>
    </p:spTree>
    <p:extLst>
      <p:ext uri="{BB962C8B-B14F-4D97-AF65-F5344CB8AC3E}">
        <p14:creationId xmlns:p14="http://schemas.microsoft.com/office/powerpoint/2010/main" xmlns="" val="242108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49EC8ED-CDB5-3BD2-C96F-6403C8E0F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2221403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7638211-1BE9-7C35-9925-738355D7F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644393" cy="6857999"/>
          </a:xfrm>
        </p:spPr>
      </p:pic>
    </p:spTree>
    <p:extLst>
      <p:ext uri="{BB962C8B-B14F-4D97-AF65-F5344CB8AC3E}">
        <p14:creationId xmlns:p14="http://schemas.microsoft.com/office/powerpoint/2010/main" xmlns="" val="344298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BE08090-2F24-E11E-250D-0639535CA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430079" cy="6858000"/>
          </a:xfrm>
        </p:spPr>
      </p:pic>
    </p:spTree>
    <p:extLst>
      <p:ext uri="{BB962C8B-B14F-4D97-AF65-F5344CB8AC3E}">
        <p14:creationId xmlns:p14="http://schemas.microsoft.com/office/powerpoint/2010/main" xmlns="" val="290423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8634D40-9DC2-743B-5B17-50F130BDC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0"/>
            <a:ext cx="11358641" cy="6858000"/>
          </a:xfrm>
        </p:spPr>
      </p:pic>
    </p:spTree>
    <p:extLst>
      <p:ext uri="{BB962C8B-B14F-4D97-AF65-F5344CB8AC3E}">
        <p14:creationId xmlns:p14="http://schemas.microsoft.com/office/powerpoint/2010/main" xmlns="" val="3427135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7F9CDD3-6411-45CA-661E-99B826366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3215308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085686A-E3B1-C0ED-8B6B-9D200319D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1442329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B630E23-5A89-DCDA-CA8C-8901A4214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137508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2A1A517-8A1B-3E71-3BDF-0B6BCF353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189027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3377C52-47C4-51E7-FFA3-F999AC086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715832" cy="6858000"/>
          </a:xfrm>
        </p:spPr>
      </p:pic>
    </p:spTree>
    <p:extLst>
      <p:ext uri="{BB962C8B-B14F-4D97-AF65-F5344CB8AC3E}">
        <p14:creationId xmlns:p14="http://schemas.microsoft.com/office/powerpoint/2010/main" xmlns="" val="714365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598BAC2-8EBB-8141-4C6C-D217CF702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46" y="0"/>
            <a:ext cx="12025354" cy="6858000"/>
          </a:xfrm>
        </p:spPr>
      </p:pic>
    </p:spTree>
    <p:extLst>
      <p:ext uri="{BB962C8B-B14F-4D97-AF65-F5344CB8AC3E}">
        <p14:creationId xmlns:p14="http://schemas.microsoft.com/office/powerpoint/2010/main" xmlns="" val="3234230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8333DB1-58E2-143F-AB25-E818B73D7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1129923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Custom</PresentationFormat>
  <Paragraphs>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Chapter : 04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: 04 </dc:title>
  <dc:creator>muskan002038@gmail.com</dc:creator>
  <cp:lastModifiedBy>Admin</cp:lastModifiedBy>
  <cp:revision>2</cp:revision>
  <dcterms:created xsi:type="dcterms:W3CDTF">2022-08-05T14:00:19Z</dcterms:created>
  <dcterms:modified xsi:type="dcterms:W3CDTF">2022-08-17T23:29:58Z</dcterms:modified>
</cp:coreProperties>
</file>